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FDDBEC-A133-4123-82DC-A8D8B97CEE5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BDC5E11-954B-4885-BF90-54E977A33801}">
      <dgm:prSet phldrT="[Text]" custT="1"/>
      <dgm:spPr/>
      <dgm:t>
        <a:bodyPr/>
        <a:lstStyle/>
        <a:p>
          <a:r>
            <a:rPr lang="en-US" sz="2400" dirty="0" smtClean="0"/>
            <a:t>Additional administration and documentation</a:t>
          </a:r>
          <a:endParaRPr lang="en-US" sz="2400" dirty="0"/>
        </a:p>
      </dgm:t>
    </dgm:pt>
    <dgm:pt modelId="{5BAE38B6-C022-4378-8B7B-12F9B0815AD3}" type="parTrans" cxnId="{5685C8EF-0770-482B-A083-D169199629FD}">
      <dgm:prSet/>
      <dgm:spPr/>
      <dgm:t>
        <a:bodyPr/>
        <a:lstStyle/>
        <a:p>
          <a:endParaRPr lang="en-US"/>
        </a:p>
      </dgm:t>
    </dgm:pt>
    <dgm:pt modelId="{C6E44875-B188-485C-BEFF-2AF6CBE06050}" type="sibTrans" cxnId="{5685C8EF-0770-482B-A083-D169199629FD}">
      <dgm:prSet/>
      <dgm:spPr/>
      <dgm:t>
        <a:bodyPr/>
        <a:lstStyle/>
        <a:p>
          <a:endParaRPr lang="en-US"/>
        </a:p>
      </dgm:t>
    </dgm:pt>
    <dgm:pt modelId="{96628E92-996B-45EB-B01F-B37719215D2D}">
      <dgm:prSet phldrT="[Text]" custT="1"/>
      <dgm:spPr/>
      <dgm:t>
        <a:bodyPr/>
        <a:lstStyle/>
        <a:p>
          <a:r>
            <a:rPr lang="en-US" sz="2400" dirty="0" smtClean="0"/>
            <a:t>Additional workload [specific]</a:t>
          </a:r>
          <a:endParaRPr lang="en-US" sz="2400" dirty="0"/>
        </a:p>
      </dgm:t>
    </dgm:pt>
    <dgm:pt modelId="{BA1123CB-6669-4512-A4A5-46B40C06CC92}" type="parTrans" cxnId="{89E0E48C-024C-4E53-A696-E7CCFB95B313}">
      <dgm:prSet/>
      <dgm:spPr/>
      <dgm:t>
        <a:bodyPr/>
        <a:lstStyle/>
        <a:p>
          <a:endParaRPr lang="en-US"/>
        </a:p>
      </dgm:t>
    </dgm:pt>
    <dgm:pt modelId="{8C3DBA14-4713-4977-877D-136509F7CE82}" type="sibTrans" cxnId="{89E0E48C-024C-4E53-A696-E7CCFB95B313}">
      <dgm:prSet/>
      <dgm:spPr/>
      <dgm:t>
        <a:bodyPr/>
        <a:lstStyle/>
        <a:p>
          <a:endParaRPr lang="en-US"/>
        </a:p>
      </dgm:t>
    </dgm:pt>
    <dgm:pt modelId="{98B5B461-9364-49FD-B9ED-8002AAF7A2A1}">
      <dgm:prSet phldrT="[Text]" custT="1"/>
      <dgm:spPr/>
      <dgm:t>
        <a:bodyPr/>
        <a:lstStyle/>
        <a:p>
          <a:r>
            <a:rPr lang="en-US" sz="2400" dirty="0" smtClean="0"/>
            <a:t>Demand new knowledge </a:t>
          </a:r>
          <a:endParaRPr lang="en-US" sz="2400" dirty="0"/>
        </a:p>
      </dgm:t>
    </dgm:pt>
    <dgm:pt modelId="{B6B67AED-6110-4101-8037-2BC35CAFA479}" type="parTrans" cxnId="{0E48C5CD-B7F5-4476-8659-EEF1CD667D55}">
      <dgm:prSet/>
      <dgm:spPr/>
      <dgm:t>
        <a:bodyPr/>
        <a:lstStyle/>
        <a:p>
          <a:endParaRPr lang="en-US"/>
        </a:p>
      </dgm:t>
    </dgm:pt>
    <dgm:pt modelId="{6207D9EC-172A-4CF8-981A-A509ED070F4E}" type="sibTrans" cxnId="{0E48C5CD-B7F5-4476-8659-EEF1CD667D55}">
      <dgm:prSet/>
      <dgm:spPr/>
      <dgm:t>
        <a:bodyPr/>
        <a:lstStyle/>
        <a:p>
          <a:endParaRPr lang="en-US"/>
        </a:p>
      </dgm:t>
    </dgm:pt>
    <dgm:pt modelId="{52553887-7F19-416F-B38F-6181C8A82A95}">
      <dgm:prSet phldrT="[Text]" custT="1"/>
      <dgm:spPr/>
      <dgm:t>
        <a:bodyPr/>
        <a:lstStyle/>
        <a:p>
          <a:r>
            <a:rPr lang="en-US" sz="2400" dirty="0" smtClean="0"/>
            <a:t>Additional skills and abilities</a:t>
          </a:r>
          <a:endParaRPr lang="en-US" sz="2400" dirty="0"/>
        </a:p>
      </dgm:t>
    </dgm:pt>
    <dgm:pt modelId="{FE15B968-B0D5-4A58-9952-EE9EDA915085}" type="parTrans" cxnId="{0345061C-1B82-44F0-9837-D45D08743ED4}">
      <dgm:prSet/>
      <dgm:spPr/>
      <dgm:t>
        <a:bodyPr/>
        <a:lstStyle/>
        <a:p>
          <a:endParaRPr lang="en-US"/>
        </a:p>
      </dgm:t>
    </dgm:pt>
    <dgm:pt modelId="{ADE4742C-0AB1-4109-A4ED-B8131E56A9E9}" type="sibTrans" cxnId="{0345061C-1B82-44F0-9837-D45D08743ED4}">
      <dgm:prSet/>
      <dgm:spPr/>
      <dgm:t>
        <a:bodyPr/>
        <a:lstStyle/>
        <a:p>
          <a:endParaRPr lang="en-US"/>
        </a:p>
      </dgm:t>
    </dgm:pt>
    <dgm:pt modelId="{A6BC8877-10B5-416F-946F-457EF71E6731}">
      <dgm:prSet phldrT="[Text]" custT="1"/>
      <dgm:spPr/>
      <dgm:t>
        <a:bodyPr/>
        <a:lstStyle/>
        <a:p>
          <a:r>
            <a:rPr lang="en-US" sz="2400" dirty="0" smtClean="0"/>
            <a:t>Job work changes</a:t>
          </a:r>
          <a:endParaRPr lang="en-US" sz="2400" dirty="0"/>
        </a:p>
      </dgm:t>
    </dgm:pt>
    <dgm:pt modelId="{FC8BE3AC-714F-4E12-9299-6F15BB253811}" type="parTrans" cxnId="{FE674823-8754-4F14-A5A3-95112269496B}">
      <dgm:prSet/>
      <dgm:spPr/>
      <dgm:t>
        <a:bodyPr/>
        <a:lstStyle/>
        <a:p>
          <a:endParaRPr lang="en-US"/>
        </a:p>
      </dgm:t>
    </dgm:pt>
    <dgm:pt modelId="{03CFBD46-8A17-47CA-AD4A-3E2007808E81}" type="sibTrans" cxnId="{FE674823-8754-4F14-A5A3-95112269496B}">
      <dgm:prSet/>
      <dgm:spPr/>
      <dgm:t>
        <a:bodyPr/>
        <a:lstStyle/>
        <a:p>
          <a:endParaRPr lang="en-US"/>
        </a:p>
      </dgm:t>
    </dgm:pt>
    <dgm:pt modelId="{CEE2905B-7C94-477A-87DC-757B724FBAEA}" type="pres">
      <dgm:prSet presAssocID="{34FDDBEC-A133-4123-82DC-A8D8B97CEE5F}" presName="diagram" presStyleCnt="0">
        <dgm:presLayoutVars>
          <dgm:dir/>
          <dgm:resizeHandles val="exact"/>
        </dgm:presLayoutVars>
      </dgm:prSet>
      <dgm:spPr/>
    </dgm:pt>
    <dgm:pt modelId="{D5B83690-4EF6-4368-B857-06BDD4EA081E}" type="pres">
      <dgm:prSet presAssocID="{9BDC5E11-954B-4885-BF90-54E977A33801}" presName="node" presStyleLbl="node1" presStyleIdx="0" presStyleCnt="5" custScaleX="87636" custScaleY="99320">
        <dgm:presLayoutVars>
          <dgm:bulletEnabled val="1"/>
        </dgm:presLayoutVars>
      </dgm:prSet>
      <dgm:spPr/>
      <dgm:t>
        <a:bodyPr/>
        <a:lstStyle/>
        <a:p>
          <a:endParaRPr lang="en-US"/>
        </a:p>
      </dgm:t>
    </dgm:pt>
    <dgm:pt modelId="{A5A6E840-205B-4371-A64B-48E67B898269}" type="pres">
      <dgm:prSet presAssocID="{C6E44875-B188-485C-BEFF-2AF6CBE06050}" presName="sibTrans" presStyleCnt="0"/>
      <dgm:spPr/>
    </dgm:pt>
    <dgm:pt modelId="{295FD32F-91E1-4B5E-AA13-17F63262FF72}" type="pres">
      <dgm:prSet presAssocID="{96628E92-996B-45EB-B01F-B37719215D2D}" presName="node" presStyleLbl="node1" presStyleIdx="1" presStyleCnt="5">
        <dgm:presLayoutVars>
          <dgm:bulletEnabled val="1"/>
        </dgm:presLayoutVars>
      </dgm:prSet>
      <dgm:spPr/>
    </dgm:pt>
    <dgm:pt modelId="{DE0DA817-7BC9-45C7-B001-B03B74577220}" type="pres">
      <dgm:prSet presAssocID="{8C3DBA14-4713-4977-877D-136509F7CE82}" presName="sibTrans" presStyleCnt="0"/>
      <dgm:spPr/>
    </dgm:pt>
    <dgm:pt modelId="{DE961492-CEB6-4F5B-83BB-C88FEC823097}" type="pres">
      <dgm:prSet presAssocID="{98B5B461-9364-49FD-B9ED-8002AAF7A2A1}" presName="node" presStyleLbl="node1" presStyleIdx="2" presStyleCnt="5">
        <dgm:presLayoutVars>
          <dgm:bulletEnabled val="1"/>
        </dgm:presLayoutVars>
      </dgm:prSet>
      <dgm:spPr/>
      <dgm:t>
        <a:bodyPr/>
        <a:lstStyle/>
        <a:p>
          <a:endParaRPr lang="en-US"/>
        </a:p>
      </dgm:t>
    </dgm:pt>
    <dgm:pt modelId="{DF0F8CF0-76C7-4AFE-ACE3-89C4B077BE2D}" type="pres">
      <dgm:prSet presAssocID="{6207D9EC-172A-4CF8-981A-A509ED070F4E}" presName="sibTrans" presStyleCnt="0"/>
      <dgm:spPr/>
    </dgm:pt>
    <dgm:pt modelId="{7491242F-3048-41EB-9821-F0BBF82B3D96}" type="pres">
      <dgm:prSet presAssocID="{52553887-7F19-416F-B38F-6181C8A82A95}" presName="node" presStyleLbl="node1" presStyleIdx="3" presStyleCnt="5">
        <dgm:presLayoutVars>
          <dgm:bulletEnabled val="1"/>
        </dgm:presLayoutVars>
      </dgm:prSet>
      <dgm:spPr/>
      <dgm:t>
        <a:bodyPr/>
        <a:lstStyle/>
        <a:p>
          <a:endParaRPr lang="en-US"/>
        </a:p>
      </dgm:t>
    </dgm:pt>
    <dgm:pt modelId="{7095BE0B-BDF8-48BD-AFC9-CD4FF868D99D}" type="pres">
      <dgm:prSet presAssocID="{ADE4742C-0AB1-4109-A4ED-B8131E56A9E9}" presName="sibTrans" presStyleCnt="0"/>
      <dgm:spPr/>
    </dgm:pt>
    <dgm:pt modelId="{E6A5C892-6BB3-4DFB-A026-E3DA7EA62B9E}" type="pres">
      <dgm:prSet presAssocID="{A6BC8877-10B5-416F-946F-457EF71E6731}" presName="node" presStyleLbl="node1" presStyleIdx="4" presStyleCnt="5">
        <dgm:presLayoutVars>
          <dgm:bulletEnabled val="1"/>
        </dgm:presLayoutVars>
      </dgm:prSet>
      <dgm:spPr/>
    </dgm:pt>
  </dgm:ptLst>
  <dgm:cxnLst>
    <dgm:cxn modelId="{89E0E48C-024C-4E53-A696-E7CCFB95B313}" srcId="{34FDDBEC-A133-4123-82DC-A8D8B97CEE5F}" destId="{96628E92-996B-45EB-B01F-B37719215D2D}" srcOrd="1" destOrd="0" parTransId="{BA1123CB-6669-4512-A4A5-46B40C06CC92}" sibTransId="{8C3DBA14-4713-4977-877D-136509F7CE82}"/>
    <dgm:cxn modelId="{0345061C-1B82-44F0-9837-D45D08743ED4}" srcId="{34FDDBEC-A133-4123-82DC-A8D8B97CEE5F}" destId="{52553887-7F19-416F-B38F-6181C8A82A95}" srcOrd="3" destOrd="0" parTransId="{FE15B968-B0D5-4A58-9952-EE9EDA915085}" sibTransId="{ADE4742C-0AB1-4109-A4ED-B8131E56A9E9}"/>
    <dgm:cxn modelId="{D069B74E-D4A8-4887-B2A6-19E7C66A7B68}" type="presOf" srcId="{34FDDBEC-A133-4123-82DC-A8D8B97CEE5F}" destId="{CEE2905B-7C94-477A-87DC-757B724FBAEA}" srcOrd="0" destOrd="0" presId="urn:microsoft.com/office/officeart/2005/8/layout/default"/>
    <dgm:cxn modelId="{D4581EB1-518D-42D3-8F19-D18ACEE741BA}" type="presOf" srcId="{A6BC8877-10B5-416F-946F-457EF71E6731}" destId="{E6A5C892-6BB3-4DFB-A026-E3DA7EA62B9E}" srcOrd="0" destOrd="0" presId="urn:microsoft.com/office/officeart/2005/8/layout/default"/>
    <dgm:cxn modelId="{5685C8EF-0770-482B-A083-D169199629FD}" srcId="{34FDDBEC-A133-4123-82DC-A8D8B97CEE5F}" destId="{9BDC5E11-954B-4885-BF90-54E977A33801}" srcOrd="0" destOrd="0" parTransId="{5BAE38B6-C022-4378-8B7B-12F9B0815AD3}" sibTransId="{C6E44875-B188-485C-BEFF-2AF6CBE06050}"/>
    <dgm:cxn modelId="{0E48C5CD-B7F5-4476-8659-EEF1CD667D55}" srcId="{34FDDBEC-A133-4123-82DC-A8D8B97CEE5F}" destId="{98B5B461-9364-49FD-B9ED-8002AAF7A2A1}" srcOrd="2" destOrd="0" parTransId="{B6B67AED-6110-4101-8037-2BC35CAFA479}" sibTransId="{6207D9EC-172A-4CF8-981A-A509ED070F4E}"/>
    <dgm:cxn modelId="{06D775B8-138B-4881-A458-BE3DFE062258}" type="presOf" srcId="{96628E92-996B-45EB-B01F-B37719215D2D}" destId="{295FD32F-91E1-4B5E-AA13-17F63262FF72}" srcOrd="0" destOrd="0" presId="urn:microsoft.com/office/officeart/2005/8/layout/default"/>
    <dgm:cxn modelId="{FE674823-8754-4F14-A5A3-95112269496B}" srcId="{34FDDBEC-A133-4123-82DC-A8D8B97CEE5F}" destId="{A6BC8877-10B5-416F-946F-457EF71E6731}" srcOrd="4" destOrd="0" parTransId="{FC8BE3AC-714F-4E12-9299-6F15BB253811}" sibTransId="{03CFBD46-8A17-47CA-AD4A-3E2007808E81}"/>
    <dgm:cxn modelId="{3D21C1DB-8E50-4B8E-BB7D-F9F10D46CE5F}" type="presOf" srcId="{98B5B461-9364-49FD-B9ED-8002AAF7A2A1}" destId="{DE961492-CEB6-4F5B-83BB-C88FEC823097}" srcOrd="0" destOrd="0" presId="urn:microsoft.com/office/officeart/2005/8/layout/default"/>
    <dgm:cxn modelId="{44327D1D-6CDF-413B-B777-3BFBE08C3563}" type="presOf" srcId="{9BDC5E11-954B-4885-BF90-54E977A33801}" destId="{D5B83690-4EF6-4368-B857-06BDD4EA081E}" srcOrd="0" destOrd="0" presId="urn:microsoft.com/office/officeart/2005/8/layout/default"/>
    <dgm:cxn modelId="{A10937C8-9216-49DE-807A-AD8A62A61964}" type="presOf" srcId="{52553887-7F19-416F-B38F-6181C8A82A95}" destId="{7491242F-3048-41EB-9821-F0BBF82B3D96}" srcOrd="0" destOrd="0" presId="urn:microsoft.com/office/officeart/2005/8/layout/default"/>
    <dgm:cxn modelId="{0D506CC0-1B01-46B5-9504-EB23B382C622}" type="presParOf" srcId="{CEE2905B-7C94-477A-87DC-757B724FBAEA}" destId="{D5B83690-4EF6-4368-B857-06BDD4EA081E}" srcOrd="0" destOrd="0" presId="urn:microsoft.com/office/officeart/2005/8/layout/default"/>
    <dgm:cxn modelId="{440E7952-C546-4347-9190-6EE12AC839E7}" type="presParOf" srcId="{CEE2905B-7C94-477A-87DC-757B724FBAEA}" destId="{A5A6E840-205B-4371-A64B-48E67B898269}" srcOrd="1" destOrd="0" presId="urn:microsoft.com/office/officeart/2005/8/layout/default"/>
    <dgm:cxn modelId="{16142475-8F6E-407C-9AFD-E63FD95CE609}" type="presParOf" srcId="{CEE2905B-7C94-477A-87DC-757B724FBAEA}" destId="{295FD32F-91E1-4B5E-AA13-17F63262FF72}" srcOrd="2" destOrd="0" presId="urn:microsoft.com/office/officeart/2005/8/layout/default"/>
    <dgm:cxn modelId="{2BB67AD1-0813-4FD2-A453-3074EBC2F494}" type="presParOf" srcId="{CEE2905B-7C94-477A-87DC-757B724FBAEA}" destId="{DE0DA817-7BC9-45C7-B001-B03B74577220}" srcOrd="3" destOrd="0" presId="urn:microsoft.com/office/officeart/2005/8/layout/default"/>
    <dgm:cxn modelId="{A18EF4AC-6290-4851-A573-608B4A850B11}" type="presParOf" srcId="{CEE2905B-7C94-477A-87DC-757B724FBAEA}" destId="{DE961492-CEB6-4F5B-83BB-C88FEC823097}" srcOrd="4" destOrd="0" presId="urn:microsoft.com/office/officeart/2005/8/layout/default"/>
    <dgm:cxn modelId="{357F517D-1EC0-468F-A327-6EF22D68B5DE}" type="presParOf" srcId="{CEE2905B-7C94-477A-87DC-757B724FBAEA}" destId="{DF0F8CF0-76C7-4AFE-ACE3-89C4B077BE2D}" srcOrd="5" destOrd="0" presId="urn:microsoft.com/office/officeart/2005/8/layout/default"/>
    <dgm:cxn modelId="{62787852-B59F-4C43-84A0-C51C87ECB0E1}" type="presParOf" srcId="{CEE2905B-7C94-477A-87DC-757B724FBAEA}" destId="{7491242F-3048-41EB-9821-F0BBF82B3D96}" srcOrd="6" destOrd="0" presId="urn:microsoft.com/office/officeart/2005/8/layout/default"/>
    <dgm:cxn modelId="{3B9F3000-A696-4660-A9B7-8A2CD53C4A5E}" type="presParOf" srcId="{CEE2905B-7C94-477A-87DC-757B724FBAEA}" destId="{7095BE0B-BDF8-48BD-AFC9-CD4FF868D99D}" srcOrd="7" destOrd="0" presId="urn:microsoft.com/office/officeart/2005/8/layout/default"/>
    <dgm:cxn modelId="{7EFCDE54-2590-4A6A-925D-04840451E245}" type="presParOf" srcId="{CEE2905B-7C94-477A-87DC-757B724FBAEA}" destId="{E6A5C892-6BB3-4DFB-A026-E3DA7EA62B9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83690-4EF6-4368-B857-06BDD4EA081E}">
      <dsp:nvSpPr>
        <dsp:cNvPr id="0" name=""/>
        <dsp:cNvSpPr/>
      </dsp:nvSpPr>
      <dsp:spPr>
        <a:xfrm>
          <a:off x="116271" y="9794"/>
          <a:ext cx="2929325" cy="199192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Additional administration and documentation</a:t>
          </a:r>
          <a:endParaRPr lang="en-US" sz="2400" kern="1200" dirty="0"/>
        </a:p>
      </dsp:txBody>
      <dsp:txXfrm>
        <a:off x="116271" y="9794"/>
        <a:ext cx="2929325" cy="1991925"/>
      </dsp:txXfrm>
    </dsp:sp>
    <dsp:sp modelId="{295FD32F-91E1-4B5E-AA13-17F63262FF72}">
      <dsp:nvSpPr>
        <dsp:cNvPr id="0" name=""/>
        <dsp:cNvSpPr/>
      </dsp:nvSpPr>
      <dsp:spPr>
        <a:xfrm>
          <a:off x="3379857"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Additional workload [specific]</a:t>
          </a:r>
          <a:endParaRPr lang="en-US" sz="2400" kern="1200" dirty="0"/>
        </a:p>
      </dsp:txBody>
      <dsp:txXfrm>
        <a:off x="3379857" y="2975"/>
        <a:ext cx="3342605" cy="2005563"/>
      </dsp:txXfrm>
    </dsp:sp>
    <dsp:sp modelId="{DE961492-CEB6-4F5B-83BB-C88FEC823097}">
      <dsp:nvSpPr>
        <dsp:cNvPr id="0" name=""/>
        <dsp:cNvSpPr/>
      </dsp:nvSpPr>
      <dsp:spPr>
        <a:xfrm>
          <a:off x="7056723"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Demand new knowledge </a:t>
          </a:r>
          <a:endParaRPr lang="en-US" sz="2400" kern="1200" dirty="0"/>
        </a:p>
      </dsp:txBody>
      <dsp:txXfrm>
        <a:off x="7056723" y="2975"/>
        <a:ext cx="3342605" cy="2005563"/>
      </dsp:txXfrm>
    </dsp:sp>
    <dsp:sp modelId="{7491242F-3048-41EB-9821-F0BBF82B3D96}">
      <dsp:nvSpPr>
        <dsp:cNvPr id="0" name=""/>
        <dsp:cNvSpPr/>
      </dsp:nvSpPr>
      <dsp:spPr>
        <a:xfrm>
          <a:off x="1748064"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Additional skills and abilities</a:t>
          </a:r>
          <a:endParaRPr lang="en-US" sz="2400" kern="1200" dirty="0"/>
        </a:p>
      </dsp:txBody>
      <dsp:txXfrm>
        <a:off x="1748064" y="2342799"/>
        <a:ext cx="3342605" cy="2005563"/>
      </dsp:txXfrm>
    </dsp:sp>
    <dsp:sp modelId="{E6A5C892-6BB3-4DFB-A026-E3DA7EA62B9E}">
      <dsp:nvSpPr>
        <dsp:cNvPr id="0" name=""/>
        <dsp:cNvSpPr/>
      </dsp:nvSpPr>
      <dsp:spPr>
        <a:xfrm>
          <a:off x="542493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Job work changes</a:t>
          </a:r>
          <a:endParaRPr lang="en-US" sz="2400" kern="1200" dirty="0"/>
        </a:p>
      </dsp:txBody>
      <dsp:txXfrm>
        <a:off x="5424930" y="2342799"/>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1ACB4D0-5A18-40ED-8A8D-C9671E49735D}" type="datetimeFigureOut">
              <a:rPr lang="en-IN" smtClean="0"/>
              <a:t>10-10-2022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2251707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ACB4D0-5A18-40ED-8A8D-C9671E49735D}" type="datetimeFigureOut">
              <a:rPr lang="en-IN" smtClean="0"/>
              <a:t>10-10-2022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1513737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ACB4D0-5A18-40ED-8A8D-C9671E49735D}" type="datetimeFigureOut">
              <a:rPr lang="en-IN" smtClean="0"/>
              <a:t>10-10-2022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281265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ACB4D0-5A18-40ED-8A8D-C9671E49735D}" type="datetimeFigureOut">
              <a:rPr lang="en-IN" smtClean="0"/>
              <a:t>10-10-2022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1695439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ACB4D0-5A18-40ED-8A8D-C9671E49735D}" type="datetimeFigureOut">
              <a:rPr lang="en-IN" smtClean="0"/>
              <a:t>10-10-2022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1849984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1ACB4D0-5A18-40ED-8A8D-C9671E49735D}" type="datetimeFigureOut">
              <a:rPr lang="en-IN" smtClean="0"/>
              <a:t>10-10-2022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347147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1ACB4D0-5A18-40ED-8A8D-C9671E49735D}" type="datetimeFigureOut">
              <a:rPr lang="en-IN" smtClean="0"/>
              <a:t>10-10-2022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364306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1ACB4D0-5A18-40ED-8A8D-C9671E49735D}" type="datetimeFigureOut">
              <a:rPr lang="en-IN" smtClean="0"/>
              <a:t>10-10-2022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70378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CB4D0-5A18-40ED-8A8D-C9671E49735D}" type="datetimeFigureOut">
              <a:rPr lang="en-IN" smtClean="0"/>
              <a:t>10-10-2022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3845143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ACB4D0-5A18-40ED-8A8D-C9671E49735D}" type="datetimeFigureOut">
              <a:rPr lang="en-IN" smtClean="0"/>
              <a:t>10-10-2022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373023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ACB4D0-5A18-40ED-8A8D-C9671E49735D}" type="datetimeFigureOut">
              <a:rPr lang="en-IN" smtClean="0"/>
              <a:t>10-10-2022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99FC2CC-C0FB-4B28-993D-B0E22E331999}" type="slidenum">
              <a:rPr lang="en-IN" smtClean="0"/>
              <a:t>‹#›</a:t>
            </a:fld>
            <a:endParaRPr lang="en-IN"/>
          </a:p>
        </p:txBody>
      </p:sp>
    </p:spTree>
    <p:extLst>
      <p:ext uri="{BB962C8B-B14F-4D97-AF65-F5344CB8AC3E}">
        <p14:creationId xmlns:p14="http://schemas.microsoft.com/office/powerpoint/2010/main" val="1420783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CB4D0-5A18-40ED-8A8D-C9671E49735D}" type="datetimeFigureOut">
              <a:rPr lang="en-IN" smtClean="0"/>
              <a:t>10-10-2022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FC2CC-C0FB-4B28-993D-B0E22E331999}" type="slidenum">
              <a:rPr lang="en-IN" smtClean="0"/>
              <a:t>‹#›</a:t>
            </a:fld>
            <a:endParaRPr lang="en-IN"/>
          </a:p>
        </p:txBody>
      </p:sp>
    </p:spTree>
    <p:extLst>
      <p:ext uri="{BB962C8B-B14F-4D97-AF65-F5344CB8AC3E}">
        <p14:creationId xmlns:p14="http://schemas.microsoft.com/office/powerpoint/2010/main" val="50660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5463"/>
            <a:ext cx="9144000" cy="844731"/>
          </a:xfrm>
        </p:spPr>
        <p:txBody>
          <a:bodyPr>
            <a:normAutofit fontScale="90000"/>
          </a:bodyPr>
          <a:lstStyle/>
          <a:p>
            <a:r>
              <a:rPr lang="en-US" dirty="0" smtClean="0"/>
              <a:t>Human Resource Development</a:t>
            </a:r>
            <a:endParaRPr lang="en-IN" dirty="0"/>
          </a:p>
        </p:txBody>
      </p:sp>
      <p:sp>
        <p:nvSpPr>
          <p:cNvPr id="3" name="Subtitle 2"/>
          <p:cNvSpPr>
            <a:spLocks noGrp="1"/>
          </p:cNvSpPr>
          <p:nvPr>
            <p:ph type="subTitle" idx="1"/>
          </p:nvPr>
        </p:nvSpPr>
        <p:spPr>
          <a:xfrm>
            <a:off x="1524000" y="1227909"/>
            <a:ext cx="9144000" cy="5512525"/>
          </a:xfrm>
        </p:spPr>
        <p:txBody>
          <a:bodyPr/>
          <a:lstStyle/>
          <a:p>
            <a:r>
              <a:rPr lang="en-US" dirty="0" smtClean="0"/>
              <a:t>HR management and Sustainable development &amp; waste management  The last 2 questions that need to be answered are related directly with HR. </a:t>
            </a:r>
          </a:p>
          <a:p>
            <a:endParaRPr lang="en-US" dirty="0" smtClean="0"/>
          </a:p>
          <a:p>
            <a:r>
              <a:rPr lang="en-US" dirty="0" smtClean="0"/>
              <a:t> The new ways of doing the business, as well as new regulations for sustainable development &amp; waste management, requires additional extra paperwork. </a:t>
            </a:r>
          </a:p>
          <a:p>
            <a:endParaRPr lang="en-US" dirty="0" smtClean="0"/>
          </a:p>
          <a:p>
            <a:r>
              <a:rPr lang="en-US" dirty="0" smtClean="0"/>
              <a:t>This means that a certain fob positions, will be affected with increasing workload, as well as demand of new knowledge, skills and abilities related with new technology development as well as administration of regulations covering this issues. </a:t>
            </a:r>
            <a:endParaRPr lang="en-IN" dirty="0"/>
          </a:p>
        </p:txBody>
      </p:sp>
    </p:spTree>
    <p:extLst>
      <p:ext uri="{BB962C8B-B14F-4D97-AF65-F5344CB8AC3E}">
        <p14:creationId xmlns:p14="http://schemas.microsoft.com/office/powerpoint/2010/main" val="259886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Human Resource functions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14117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7244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Development</a:t>
            </a:r>
            <a:endParaRPr lang="en-IN" dirty="0"/>
          </a:p>
        </p:txBody>
      </p:sp>
      <p:sp>
        <p:nvSpPr>
          <p:cNvPr id="3" name="Content Placeholder 2"/>
          <p:cNvSpPr>
            <a:spLocks noGrp="1"/>
          </p:cNvSpPr>
          <p:nvPr>
            <p:ph idx="1"/>
          </p:nvPr>
        </p:nvSpPr>
        <p:spPr/>
        <p:txBody>
          <a:bodyPr>
            <a:normAutofit/>
          </a:bodyPr>
          <a:lstStyle/>
          <a:p>
            <a:r>
              <a:rPr lang="en-US" sz="2000" dirty="0" smtClean="0"/>
              <a:t>That is also in connection with the Disposal Technology Development </a:t>
            </a:r>
            <a:r>
              <a:rPr lang="en-US" sz="2000" smtClean="0"/>
              <a:t>and Deployment Job </a:t>
            </a:r>
            <a:r>
              <a:rPr lang="en-US" sz="2000" dirty="0" smtClean="0"/>
              <a:t>design - these seek to phase out any type of disposal that does not effectively recover the material and energy value of waste materials; promote technologies that efficiently capture the material and energy value of materials; identify carbon neutral or carbon negative waste disposal methods for the residual waste after maximum waste prevention, reuse, recycling and composting. </a:t>
            </a:r>
          </a:p>
          <a:p>
            <a:r>
              <a:rPr lang="en-US" sz="2000" dirty="0" smtClean="0"/>
              <a:t>In a very simple sense, HR Management and sustainable development &amp; waste management are connected with the job positions that are affected from the waste management treatment, and the result is need of new job design, or redesign</a:t>
            </a:r>
            <a:endParaRPr lang="en-IN" sz="2000" dirty="0"/>
          </a:p>
        </p:txBody>
      </p:sp>
    </p:spTree>
    <p:extLst>
      <p:ext uri="{BB962C8B-B14F-4D97-AF65-F5344CB8AC3E}">
        <p14:creationId xmlns:p14="http://schemas.microsoft.com/office/powerpoint/2010/main" val="1265770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235</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Human Resource Development</vt:lpstr>
      <vt:lpstr> Human Resource functions </vt:lpstr>
      <vt:lpstr>Human Resource Development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Development</dc:title>
  <dc:creator>Testbook</dc:creator>
  <cp:lastModifiedBy>Testbook</cp:lastModifiedBy>
  <cp:revision>2</cp:revision>
  <dcterms:created xsi:type="dcterms:W3CDTF">2022-10-10T10:37:23Z</dcterms:created>
  <dcterms:modified xsi:type="dcterms:W3CDTF">2022-10-10T10:45:22Z</dcterms:modified>
</cp:coreProperties>
</file>