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-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40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42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02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87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756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739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0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45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61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29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17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2F0A3-EBB7-4B5E-AC37-08C473E68311}" type="datetimeFigureOut">
              <a:rPr lang="en-IN" smtClean="0"/>
              <a:t>10-02-2022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3A26-8BC8-4F0A-8968-508A98BD0A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298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15368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Earth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197" y="863125"/>
            <a:ext cx="11263357" cy="577695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Department of </a:t>
            </a:r>
            <a:r>
              <a:rPr lang="en-US" b="1" dirty="0" smtClean="0"/>
              <a:t>LP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IN" dirty="0"/>
          </a:p>
          <a:p>
            <a:r>
              <a:rPr lang="en-US" dirty="0"/>
              <a:t>Business Case Scenario – Airway Delivery A New Business </a:t>
            </a:r>
            <a:r>
              <a:rPr lang="en-US" dirty="0" smtClean="0"/>
              <a:t>Opportunity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Leader:-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Firake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Gunjan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Bharat  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17563" y="2495371"/>
            <a:ext cx="6135880" cy="293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73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190" y="337628"/>
            <a:ext cx="11895745" cy="737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 Name – Skyline Courier Services </a:t>
            </a:r>
          </a:p>
          <a:p>
            <a:pPr>
              <a:spcAft>
                <a:spcPts val="800"/>
              </a:spcAft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Company:-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Tagline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Courier, Our Responsibility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Vision:- 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the industry leader in service quality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Mission:-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Skyline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Courier Services is committed to providing first-class messenger services to its customers 24/7 with reasonable rates on a consistent basis. We enable our customers to prosper by delivering their products on time in a professional manner. We will continuously challenge ourselves to exceed our customers’ expectations by providing leading edge solutions to their needs.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US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66289" y="1085316"/>
            <a:ext cx="4683096" cy="245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109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      Team Earth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Earth</dc:title>
  <dc:creator>Admin</dc:creator>
  <cp:lastModifiedBy>Admin</cp:lastModifiedBy>
  <cp:revision>2</cp:revision>
  <dcterms:created xsi:type="dcterms:W3CDTF">2022-02-10T17:07:45Z</dcterms:created>
  <dcterms:modified xsi:type="dcterms:W3CDTF">2022-02-10T17:12:45Z</dcterms:modified>
</cp:coreProperties>
</file>