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C3A5-EA02-3F77-293A-1499E45F3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FF878-56C0-0FA7-058C-67E2136C9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8073-3723-E8CE-30E4-619182A6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E9DC6-2F6E-8314-C5A1-6263ADD4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6220-ED66-694D-98C4-8F600BDD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96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B4A1-6FE7-CB3A-0680-AC61D387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C91DC-5B7C-9E9C-5CAA-3D6CF1C5A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7E5DF-DCD7-8337-D309-0AE3E144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2216E-0AF2-9A02-77E2-C84E4752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44839-349F-BF6A-20FD-4E998FE9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037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750357-86EA-38AE-B646-F146D52CA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4D63B-6704-7E3F-91E9-F6333F4DC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08E1D-3D6C-F477-FEFD-08ECDFE3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CE216-EDC2-EBAD-24DC-AF6B2C66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D337E-B3D4-D9D3-089C-61790657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2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F649-0F33-51E9-D1A8-76142205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07E49-B785-8435-8477-4C22D565E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7D9B1-2C4F-1FAF-96C3-40899F3B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64E7-0B05-680C-1E94-8094D16E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E41A8-9975-B386-FD2D-915C753C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93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83EB-3A4F-852A-3E0C-A5DE6B0E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86891-00B4-5E1B-9FAE-E4E611B7E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356C2-04D1-8377-EEED-A8E8E965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3DB43-11C7-AB66-D2F3-0C952F6DA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B877E-F42F-142C-08A9-65080FFE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05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86B0B-9392-B300-586F-6129BC17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5CF5-13BA-15E5-8AAC-1F66A53AD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2362E-B730-0B02-6144-2073A3460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6B5B9-5862-C4D4-77AE-3E8D6EAF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AAAEA-70B0-F37C-173E-68537887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B8163-F789-9309-0EAB-2AE1BBE4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84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7E8B-8464-E907-497C-02E266E82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896E2-11A4-7284-A01A-A4699B47B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7D9FD-D721-2256-29FA-090C9F5CC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9F533-BA75-099D-D295-2DE0271CA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1AB87F-41FE-1084-AC9A-D7D455088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2BB86-6789-3B57-B29A-B8C27CDB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18360D-ADCE-CE2E-7B01-E7C505C9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11E841-2B51-4198-E515-7CB23B57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682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0AD37-9CBF-AD16-29E1-43E402E7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4D8A3-9231-C011-213D-A12D7E8F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3A59E-0AA4-7F14-2186-11BD7185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7FA9B-A61C-854C-ECD3-FE641151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126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3B6F7-EAA4-3429-08B7-97CB85CA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CDDF95-595F-85A7-4D46-46BF221E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DD782-6B4A-C090-3B61-B978F186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16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9F39-3950-0EFB-FE0C-6B20885D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0644-2D41-8084-0B0D-3854765D2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101E3-4C21-FE44-6B48-00E917A39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9B992-9AA0-616E-B72F-94DECCE4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4072C-26A3-6A4E-2AD3-A0A1288E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FDD5C-E86F-68B3-D56A-B6D8824BD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58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ECC3-6248-5C53-EBA8-DB20A020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26542-B770-5091-A973-75EEE6FEA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2DECB-02C9-A57C-4480-9F830247F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F08C5-210D-5837-F22B-A8D607E0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5AE42-24E2-3921-0346-6C51F96A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FE806-F1AB-CFC0-8BF1-8F0C015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A971D-8462-8B38-3772-E4436AE0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F71A3-3AF1-CA69-EECB-42A87C08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0D170-D16A-A116-1D09-D2B7059A5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7BAD-62A7-493C-9E1D-757BD7D99B6F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11F25-AE2E-5526-935D-5331C566E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603A4-E5BB-52EB-0869-8597C29C8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AF25-3A43-4A23-B61D-DC96CBE6E5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94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30A0F-D34D-713F-5932-B6CE7BD25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HRM - SELCO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387844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DFF4-EEE5-86AF-8605-ACDD93DDE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Departments	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4725B-44FB-73F4-0FCE-D1185B89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Department</a:t>
            </a:r>
          </a:p>
          <a:p>
            <a:r>
              <a:rPr lang="en-US" dirty="0"/>
              <a:t>HR Department</a:t>
            </a:r>
          </a:p>
          <a:p>
            <a:r>
              <a:rPr lang="en-US" dirty="0"/>
              <a:t>Marketing Department</a:t>
            </a:r>
          </a:p>
          <a:p>
            <a:r>
              <a:rPr lang="en-US" dirty="0"/>
              <a:t>Finance Department</a:t>
            </a:r>
          </a:p>
          <a:p>
            <a:r>
              <a:rPr lang="en-US" dirty="0"/>
              <a:t>Production Department</a:t>
            </a:r>
          </a:p>
          <a:p>
            <a:r>
              <a:rPr lang="en-US" dirty="0"/>
              <a:t>Other </a:t>
            </a:r>
            <a:r>
              <a:rPr lang="en-US" dirty="0" err="1"/>
              <a:t>StaFF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9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–Session1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622887"/>
              </p:ext>
            </p:extLst>
          </p:nvPr>
        </p:nvGraphicFramePr>
        <p:xfrm>
          <a:off x="838200" y="1825625"/>
          <a:ext cx="105156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 idea about SOLAR Management through Audio  &amp; Video clips </a:t>
                      </a:r>
                    </a:p>
                    <a:p>
                      <a:r>
                        <a:rPr lang="en-US" dirty="0"/>
                        <a:t>Some activities to show impact of it</a:t>
                      </a:r>
                    </a:p>
                    <a:p>
                      <a:r>
                        <a:rPr lang="en-US" dirty="0"/>
                        <a:t>Self precautions / Self Care</a:t>
                      </a:r>
                    </a:p>
                    <a:p>
                      <a:r>
                        <a:rPr lang="en-US" dirty="0"/>
                        <a:t>How to use gloves, boots, caps,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 person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Educational Background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Electrical and </a:t>
                      </a:r>
                      <a:r>
                        <a:rPr lang="en-US" dirty="0" err="1"/>
                        <a:t>e&amp;tc</a:t>
                      </a:r>
                      <a:r>
                        <a:rPr lang="en-US" dirty="0"/>
                        <a:t> engineer , solar management system, application system (appliances)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Training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Interactive Sessions, Practical, Games, Audio &amp; Video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56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–Session2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963319"/>
              </p:ext>
            </p:extLst>
          </p:nvPr>
        </p:nvGraphicFramePr>
        <p:xfrm>
          <a:off x="838200" y="1825625"/>
          <a:ext cx="8419084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284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use solar system</a:t>
                      </a:r>
                    </a:p>
                    <a:p>
                      <a:r>
                        <a:rPr lang="en-US" dirty="0"/>
                        <a:t>Reduce</a:t>
                      </a:r>
                    </a:p>
                    <a:p>
                      <a:r>
                        <a:rPr lang="en-US" dirty="0"/>
                        <a:t>Reuse</a:t>
                      </a:r>
                    </a:p>
                    <a:p>
                      <a:r>
                        <a:rPr lang="en-US" dirty="0"/>
                        <a:t>Recycle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 person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Educational Background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 wo have knowledge of chemicals and environment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Training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Interactive Sessions, Practical, Case Study , Games,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0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 Session4(For All- In different batches)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979843"/>
              </p:ext>
            </p:extLst>
          </p:nvPr>
        </p:nvGraphicFramePr>
        <p:xfrm>
          <a:off x="838200" y="1825625"/>
          <a:ext cx="8419084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284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Etiquettes</a:t>
                      </a:r>
                    </a:p>
                    <a:p>
                      <a:r>
                        <a:rPr lang="en-US" dirty="0"/>
                        <a:t>Soft skills for marketers and all other employees</a:t>
                      </a:r>
                    </a:p>
                    <a:p>
                      <a:r>
                        <a:rPr lang="en-US" dirty="0"/>
                        <a:t>Body Languages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Trainees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 trainer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Educational Background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BBA+MBA(Marketing &amp; HRM)+PHD(Physiology and human skills)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Training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Interactive Sessions, Practical, Case Study , Games,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12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Module – For IT, Marketing , HR</a:t>
            </a: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955E7CD-FB7E-26C3-044B-CBFDFF417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96068"/>
              </p:ext>
            </p:extLst>
          </p:nvPr>
        </p:nvGraphicFramePr>
        <p:xfrm>
          <a:off x="838200" y="1825625"/>
          <a:ext cx="8419084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284">
                  <a:extLst>
                    <a:ext uri="{9D8B030D-6E8A-4147-A177-3AD203B41FA5}">
                      <a16:colId xmlns:a16="http://schemas.microsoft.com/office/drawing/2014/main" val="4042584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3506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</a:t>
                      </a:r>
                      <a:r>
                        <a:rPr lang="en-US" dirty="0" err="1"/>
                        <a:t>Hrs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Latest technologies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Marketing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be more creative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increase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increase skills of employee and make them more energetic , </a:t>
                      </a:r>
                      <a:r>
                        <a:rPr lang="en-US" dirty="0" err="1"/>
                        <a:t>crative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Preferred medium of languages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Hindi/Marathi/English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83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BBDF-0188-B8BF-270B-A463A95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of Organization </a:t>
            </a:r>
            <a:endParaRPr lang="en-IN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3350AEF-E640-41FD-4EE0-4AAEFD6776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00" y="1885335"/>
            <a:ext cx="8828270" cy="4578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484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272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HRM - SELCO</vt:lpstr>
      <vt:lpstr>Different Departments </vt:lpstr>
      <vt:lpstr>Training Module –Session1</vt:lpstr>
      <vt:lpstr>Training Module –Session2</vt:lpstr>
      <vt:lpstr>Training Module – Session4(For All- In different batches)</vt:lpstr>
      <vt:lpstr>Training Module – For IT, Marketing , HR</vt:lpstr>
      <vt:lpstr>Expansion of Organization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blue print for A Training and Skill Development of Employees</dc:title>
  <dc:creator>Amruta Chavan</dc:creator>
  <cp:lastModifiedBy>Amruta Chavan</cp:lastModifiedBy>
  <cp:revision>8</cp:revision>
  <dcterms:created xsi:type="dcterms:W3CDTF">2022-09-25T05:54:29Z</dcterms:created>
  <dcterms:modified xsi:type="dcterms:W3CDTF">2022-11-06T11:14:06Z</dcterms:modified>
</cp:coreProperties>
</file>